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12"/>
  </p:notesMasterIdLst>
  <p:sldIdLst>
    <p:sldId id="277" r:id="rId2"/>
    <p:sldId id="278" r:id="rId3"/>
    <p:sldId id="279" r:id="rId4"/>
    <p:sldId id="258" r:id="rId5"/>
    <p:sldId id="259" r:id="rId6"/>
    <p:sldId id="260" r:id="rId7"/>
    <p:sldId id="269" r:id="rId8"/>
    <p:sldId id="261" r:id="rId9"/>
    <p:sldId id="262" r:id="rId10"/>
    <p:sldId id="280" r:id="rId11"/>
  </p:sldIdLst>
  <p:sldSz cx="12192000" cy="6858000"/>
  <p:notesSz cx="6858000" cy="9144000"/>
  <p:custShowLst>
    <p:custShow name="Wybrane" id="0">
      <p:sldLst>
        <p:sld r:id="rId4"/>
        <p:sld r:id="rId5"/>
        <p:sld r:id="rId6"/>
        <p:sld r:id="rId7"/>
        <p:sld r:id="rId9"/>
      </p:sldLst>
    </p:custShow>
    <p:custShow name="Pokaz niestandardowy 1" id="1">
      <p:sldLst>
        <p:sld r:id="rId4"/>
        <p:sld r:id="rId5"/>
        <p:sld r:id="rId6"/>
        <p:sld r:id="rId7"/>
        <p:sld r:id="rId8"/>
        <p:sld r:id="rId9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50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A64FF4-6D7A-4652-B886-39AEFFFDC7A9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C0765DE-421B-40C7-A98C-DD93AFEF304A}">
      <dgm:prSet phldrT="[Teks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pl-PL" sz="3600" dirty="0">
              <a:solidFill>
                <a:schemeClr val="tx1">
                  <a:lumMod val="95000"/>
                  <a:lumOff val="5000"/>
                </a:schemeClr>
              </a:solidFill>
            </a:rPr>
            <a:t>Typ stawonogi</a:t>
          </a:r>
        </a:p>
      </dgm:t>
    </dgm:pt>
    <dgm:pt modelId="{9D45BB0F-F572-4103-98AC-675E6A74A13A}" type="parTrans" cxnId="{AB917131-0586-48EE-8F1D-40E94CE32C0A}">
      <dgm:prSet/>
      <dgm:spPr/>
      <dgm:t>
        <a:bodyPr/>
        <a:lstStyle/>
        <a:p>
          <a:pPr algn="l"/>
          <a:endParaRPr lang="pl-PL"/>
        </a:p>
      </dgm:t>
    </dgm:pt>
    <dgm:pt modelId="{3DA4B318-2D04-4268-BADA-AE4C69FC3FE8}" type="sibTrans" cxnId="{AB917131-0586-48EE-8F1D-40E94CE32C0A}">
      <dgm:prSet/>
      <dgm:spPr/>
      <dgm:t>
        <a:bodyPr/>
        <a:lstStyle/>
        <a:p>
          <a:pPr algn="l"/>
          <a:endParaRPr lang="pl-PL"/>
        </a:p>
      </dgm:t>
    </dgm:pt>
    <dgm:pt modelId="{4A59BA56-E010-4985-9447-80904B4AA391}">
      <dgm:prSet phldrT="[Teks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pl-PL" sz="3600" dirty="0">
              <a:solidFill>
                <a:schemeClr val="tx1">
                  <a:lumMod val="95000"/>
                  <a:lumOff val="5000"/>
                </a:schemeClr>
              </a:solidFill>
            </a:rPr>
            <a:t>Gromada owady</a:t>
          </a:r>
        </a:p>
      </dgm:t>
    </dgm:pt>
    <dgm:pt modelId="{FAF66EC0-9648-4EAE-A904-333906E0DD03}" type="parTrans" cxnId="{ED069882-D92D-4090-9FCC-6F7838D92088}">
      <dgm:prSet/>
      <dgm:spPr/>
      <dgm:t>
        <a:bodyPr/>
        <a:lstStyle/>
        <a:p>
          <a:pPr algn="l"/>
          <a:endParaRPr lang="pl-PL"/>
        </a:p>
      </dgm:t>
    </dgm:pt>
    <dgm:pt modelId="{39B619DC-8A8A-47FC-8B5B-51AD4E4514DD}" type="sibTrans" cxnId="{ED069882-D92D-4090-9FCC-6F7838D92088}">
      <dgm:prSet/>
      <dgm:spPr/>
      <dgm:t>
        <a:bodyPr/>
        <a:lstStyle/>
        <a:p>
          <a:pPr algn="l"/>
          <a:endParaRPr lang="pl-PL"/>
        </a:p>
      </dgm:t>
    </dgm:pt>
    <dgm:pt modelId="{F7E9677E-FFB0-48DE-A548-A6B03342ABD2}">
      <dgm:prSet phldrT="[Teks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pl-PL" sz="3600" dirty="0">
              <a:solidFill>
                <a:schemeClr val="tx1">
                  <a:lumMod val="95000"/>
                  <a:lumOff val="5000"/>
                </a:schemeClr>
              </a:solidFill>
            </a:rPr>
            <a:t>Rząd </a:t>
          </a:r>
          <a:r>
            <a:rPr lang="pl-PL" sz="3600" dirty="0" err="1">
              <a:solidFill>
                <a:schemeClr val="tx1">
                  <a:lumMod val="95000"/>
                  <a:lumOff val="5000"/>
                </a:schemeClr>
              </a:solidFill>
            </a:rPr>
            <a:t>błonoskrzydłe</a:t>
          </a:r>
          <a:endParaRPr lang="pl-PL" sz="36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2C6CFF0-7508-4928-88D8-B51EE440785D}" type="parTrans" cxnId="{D67E9B63-DDD9-467B-802A-CBC18EA94FC4}">
      <dgm:prSet/>
      <dgm:spPr/>
      <dgm:t>
        <a:bodyPr/>
        <a:lstStyle/>
        <a:p>
          <a:pPr algn="l"/>
          <a:endParaRPr lang="pl-PL"/>
        </a:p>
      </dgm:t>
    </dgm:pt>
    <dgm:pt modelId="{FC4AF64F-AA1B-47F4-B713-DC2CBA42FA4F}" type="sibTrans" cxnId="{D67E9B63-DDD9-467B-802A-CBC18EA94FC4}">
      <dgm:prSet/>
      <dgm:spPr/>
      <dgm:t>
        <a:bodyPr/>
        <a:lstStyle/>
        <a:p>
          <a:pPr algn="l"/>
          <a:endParaRPr lang="pl-PL"/>
        </a:p>
      </dgm:t>
    </dgm:pt>
    <dgm:pt modelId="{62DEDC60-2043-44A6-9FD0-1F0F192F4F0F}" type="pres">
      <dgm:prSet presAssocID="{65A64FF4-6D7A-4652-B886-39AEFFFDC7A9}" presName="linear" presStyleCnt="0">
        <dgm:presLayoutVars>
          <dgm:dir/>
          <dgm:animLvl val="lvl"/>
          <dgm:resizeHandles val="exact"/>
        </dgm:presLayoutVars>
      </dgm:prSet>
      <dgm:spPr/>
    </dgm:pt>
    <dgm:pt modelId="{6B46C1A2-CD79-47E9-9325-DFCB9891FDBC}" type="pres">
      <dgm:prSet presAssocID="{4C0765DE-421B-40C7-A98C-DD93AFEF304A}" presName="parentLin" presStyleCnt="0"/>
      <dgm:spPr/>
    </dgm:pt>
    <dgm:pt modelId="{CC6E2A87-C278-49FD-A5D3-AB50B94D414E}" type="pres">
      <dgm:prSet presAssocID="{4C0765DE-421B-40C7-A98C-DD93AFEF304A}" presName="parentLeftMargin" presStyleLbl="node1" presStyleIdx="0" presStyleCnt="3"/>
      <dgm:spPr/>
    </dgm:pt>
    <dgm:pt modelId="{6FDA72EA-BD8B-4EEE-B703-180813C74A26}" type="pres">
      <dgm:prSet presAssocID="{4C0765DE-421B-40C7-A98C-DD93AFEF304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ACB4B21-4195-432C-82FD-E16AE66B21C9}" type="pres">
      <dgm:prSet presAssocID="{4C0765DE-421B-40C7-A98C-DD93AFEF304A}" presName="negativeSpace" presStyleCnt="0"/>
      <dgm:spPr/>
    </dgm:pt>
    <dgm:pt modelId="{5E605DF2-9D53-40EF-BE71-C431FA36D153}" type="pres">
      <dgm:prSet presAssocID="{4C0765DE-421B-40C7-A98C-DD93AFEF304A}" presName="childText" presStyleLbl="conFgAcc1" presStyleIdx="0" presStyleCnt="3">
        <dgm:presLayoutVars>
          <dgm:bulletEnabled val="1"/>
        </dgm:presLayoutVars>
      </dgm:prSet>
      <dgm:spPr>
        <a:solidFill>
          <a:schemeClr val="accent5">
            <a:lumMod val="50000"/>
            <a:alpha val="90000"/>
          </a:schemeClr>
        </a:solidFill>
      </dgm:spPr>
    </dgm:pt>
    <dgm:pt modelId="{269F68FC-E7D5-41EC-BFB2-78AF812D054B}" type="pres">
      <dgm:prSet presAssocID="{3DA4B318-2D04-4268-BADA-AE4C69FC3FE8}" presName="spaceBetweenRectangles" presStyleCnt="0"/>
      <dgm:spPr/>
    </dgm:pt>
    <dgm:pt modelId="{F24B71EC-553A-4252-9EB7-199D373E96C3}" type="pres">
      <dgm:prSet presAssocID="{4A59BA56-E010-4985-9447-80904B4AA391}" presName="parentLin" presStyleCnt="0"/>
      <dgm:spPr/>
    </dgm:pt>
    <dgm:pt modelId="{241FAA6B-213C-41E3-84D6-BC18E84F582A}" type="pres">
      <dgm:prSet presAssocID="{4A59BA56-E010-4985-9447-80904B4AA391}" presName="parentLeftMargin" presStyleLbl="node1" presStyleIdx="0" presStyleCnt="3"/>
      <dgm:spPr/>
    </dgm:pt>
    <dgm:pt modelId="{78E82201-45B6-4DE4-B926-5479036DB386}" type="pres">
      <dgm:prSet presAssocID="{4A59BA56-E010-4985-9447-80904B4AA39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2117781-21BC-4B6F-B446-10C7A3AA8286}" type="pres">
      <dgm:prSet presAssocID="{4A59BA56-E010-4985-9447-80904B4AA391}" presName="negativeSpace" presStyleCnt="0"/>
      <dgm:spPr/>
    </dgm:pt>
    <dgm:pt modelId="{D9574D48-01D1-4D9E-8EA5-28C3EEF97E41}" type="pres">
      <dgm:prSet presAssocID="{4A59BA56-E010-4985-9447-80904B4AA391}" presName="childText" presStyleLbl="conFgAcc1" presStyleIdx="1" presStyleCnt="3">
        <dgm:presLayoutVars>
          <dgm:bulletEnabled val="1"/>
        </dgm:presLayoutVars>
      </dgm:prSet>
      <dgm:spPr>
        <a:solidFill>
          <a:schemeClr val="accent5">
            <a:lumMod val="50000"/>
            <a:alpha val="90000"/>
          </a:schemeClr>
        </a:solidFill>
      </dgm:spPr>
    </dgm:pt>
    <dgm:pt modelId="{085C854B-9DC2-469C-8188-D405CF1DC83C}" type="pres">
      <dgm:prSet presAssocID="{39B619DC-8A8A-47FC-8B5B-51AD4E4514DD}" presName="spaceBetweenRectangles" presStyleCnt="0"/>
      <dgm:spPr/>
    </dgm:pt>
    <dgm:pt modelId="{3D3E0287-B6E0-47AB-8750-07928D06736D}" type="pres">
      <dgm:prSet presAssocID="{F7E9677E-FFB0-48DE-A548-A6B03342ABD2}" presName="parentLin" presStyleCnt="0"/>
      <dgm:spPr/>
    </dgm:pt>
    <dgm:pt modelId="{4ED6AC54-3041-4092-8BDB-5FB7B735E209}" type="pres">
      <dgm:prSet presAssocID="{F7E9677E-FFB0-48DE-A548-A6B03342ABD2}" presName="parentLeftMargin" presStyleLbl="node1" presStyleIdx="1" presStyleCnt="3"/>
      <dgm:spPr/>
    </dgm:pt>
    <dgm:pt modelId="{93EE081E-5389-45A1-A7E4-5DD884E8C62E}" type="pres">
      <dgm:prSet presAssocID="{F7E9677E-FFB0-48DE-A548-A6B03342ABD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439A8FF-9931-40D3-99A5-80CB773E95F5}" type="pres">
      <dgm:prSet presAssocID="{F7E9677E-FFB0-48DE-A548-A6B03342ABD2}" presName="negativeSpace" presStyleCnt="0"/>
      <dgm:spPr/>
    </dgm:pt>
    <dgm:pt modelId="{13BCC785-3928-4E4F-8BEA-3AC58AA0AA12}" type="pres">
      <dgm:prSet presAssocID="{F7E9677E-FFB0-48DE-A548-A6B03342ABD2}" presName="childText" presStyleLbl="conFgAcc1" presStyleIdx="2" presStyleCnt="3">
        <dgm:presLayoutVars>
          <dgm:bulletEnabled val="1"/>
        </dgm:presLayoutVars>
      </dgm:prSet>
      <dgm:spPr>
        <a:solidFill>
          <a:schemeClr val="accent5">
            <a:lumMod val="50000"/>
            <a:alpha val="90000"/>
          </a:schemeClr>
        </a:solidFill>
      </dgm:spPr>
    </dgm:pt>
  </dgm:ptLst>
  <dgm:cxnLst>
    <dgm:cxn modelId="{CFFCB120-284B-43B2-A1F2-BFDA6BE12FEC}" type="presOf" srcId="{65A64FF4-6D7A-4652-B886-39AEFFFDC7A9}" destId="{62DEDC60-2043-44A6-9FD0-1F0F192F4F0F}" srcOrd="0" destOrd="0" presId="urn:microsoft.com/office/officeart/2005/8/layout/list1"/>
    <dgm:cxn modelId="{D48FE426-C982-418E-90F1-17DF1313EE57}" type="presOf" srcId="{4C0765DE-421B-40C7-A98C-DD93AFEF304A}" destId="{CC6E2A87-C278-49FD-A5D3-AB50B94D414E}" srcOrd="0" destOrd="0" presId="urn:microsoft.com/office/officeart/2005/8/layout/list1"/>
    <dgm:cxn modelId="{AB917131-0586-48EE-8F1D-40E94CE32C0A}" srcId="{65A64FF4-6D7A-4652-B886-39AEFFFDC7A9}" destId="{4C0765DE-421B-40C7-A98C-DD93AFEF304A}" srcOrd="0" destOrd="0" parTransId="{9D45BB0F-F572-4103-98AC-675E6A74A13A}" sibTransId="{3DA4B318-2D04-4268-BADA-AE4C69FC3FE8}"/>
    <dgm:cxn modelId="{53CFD45E-C379-4816-B6C8-1DEB5943AA25}" type="presOf" srcId="{4A59BA56-E010-4985-9447-80904B4AA391}" destId="{241FAA6B-213C-41E3-84D6-BC18E84F582A}" srcOrd="0" destOrd="0" presId="urn:microsoft.com/office/officeart/2005/8/layout/list1"/>
    <dgm:cxn modelId="{D67E9B63-DDD9-467B-802A-CBC18EA94FC4}" srcId="{65A64FF4-6D7A-4652-B886-39AEFFFDC7A9}" destId="{F7E9677E-FFB0-48DE-A548-A6B03342ABD2}" srcOrd="2" destOrd="0" parTransId="{A2C6CFF0-7508-4928-88D8-B51EE440785D}" sibTransId="{FC4AF64F-AA1B-47F4-B713-DC2CBA42FA4F}"/>
    <dgm:cxn modelId="{09171957-5F48-4590-B218-72390FB1CDB2}" type="presOf" srcId="{4A59BA56-E010-4985-9447-80904B4AA391}" destId="{78E82201-45B6-4DE4-B926-5479036DB386}" srcOrd="1" destOrd="0" presId="urn:microsoft.com/office/officeart/2005/8/layout/list1"/>
    <dgm:cxn modelId="{ED069882-D92D-4090-9FCC-6F7838D92088}" srcId="{65A64FF4-6D7A-4652-B886-39AEFFFDC7A9}" destId="{4A59BA56-E010-4985-9447-80904B4AA391}" srcOrd="1" destOrd="0" parTransId="{FAF66EC0-9648-4EAE-A904-333906E0DD03}" sibTransId="{39B619DC-8A8A-47FC-8B5B-51AD4E4514DD}"/>
    <dgm:cxn modelId="{9EA61C99-B094-4C0E-BD1F-23BF74B6031F}" type="presOf" srcId="{4C0765DE-421B-40C7-A98C-DD93AFEF304A}" destId="{6FDA72EA-BD8B-4EEE-B703-180813C74A26}" srcOrd="1" destOrd="0" presId="urn:microsoft.com/office/officeart/2005/8/layout/list1"/>
    <dgm:cxn modelId="{9100B8E4-D94F-4C72-BAC1-D9F9887DFCB4}" type="presOf" srcId="{F7E9677E-FFB0-48DE-A548-A6B03342ABD2}" destId="{93EE081E-5389-45A1-A7E4-5DD884E8C62E}" srcOrd="1" destOrd="0" presId="urn:microsoft.com/office/officeart/2005/8/layout/list1"/>
    <dgm:cxn modelId="{0E4DB5F1-E494-4C9C-AFAB-4E2B081DF6BF}" type="presOf" srcId="{F7E9677E-FFB0-48DE-A548-A6B03342ABD2}" destId="{4ED6AC54-3041-4092-8BDB-5FB7B735E209}" srcOrd="0" destOrd="0" presId="urn:microsoft.com/office/officeart/2005/8/layout/list1"/>
    <dgm:cxn modelId="{8469B293-13FC-4244-953C-7557E9B632BE}" type="presParOf" srcId="{62DEDC60-2043-44A6-9FD0-1F0F192F4F0F}" destId="{6B46C1A2-CD79-47E9-9325-DFCB9891FDBC}" srcOrd="0" destOrd="0" presId="urn:microsoft.com/office/officeart/2005/8/layout/list1"/>
    <dgm:cxn modelId="{20473509-4DDD-4C18-90E9-41DD946856FC}" type="presParOf" srcId="{6B46C1A2-CD79-47E9-9325-DFCB9891FDBC}" destId="{CC6E2A87-C278-49FD-A5D3-AB50B94D414E}" srcOrd="0" destOrd="0" presId="urn:microsoft.com/office/officeart/2005/8/layout/list1"/>
    <dgm:cxn modelId="{DADAED03-7916-4667-9BFA-C8499B517160}" type="presParOf" srcId="{6B46C1A2-CD79-47E9-9325-DFCB9891FDBC}" destId="{6FDA72EA-BD8B-4EEE-B703-180813C74A26}" srcOrd="1" destOrd="0" presId="urn:microsoft.com/office/officeart/2005/8/layout/list1"/>
    <dgm:cxn modelId="{3FF509F7-8138-415C-8827-3A02D57DD399}" type="presParOf" srcId="{62DEDC60-2043-44A6-9FD0-1F0F192F4F0F}" destId="{8ACB4B21-4195-432C-82FD-E16AE66B21C9}" srcOrd="1" destOrd="0" presId="urn:microsoft.com/office/officeart/2005/8/layout/list1"/>
    <dgm:cxn modelId="{3FDE7E60-5811-4112-93FA-0590E07CC4F2}" type="presParOf" srcId="{62DEDC60-2043-44A6-9FD0-1F0F192F4F0F}" destId="{5E605DF2-9D53-40EF-BE71-C431FA36D153}" srcOrd="2" destOrd="0" presId="urn:microsoft.com/office/officeart/2005/8/layout/list1"/>
    <dgm:cxn modelId="{445D378D-46DD-459A-97D2-FEDC42C09466}" type="presParOf" srcId="{62DEDC60-2043-44A6-9FD0-1F0F192F4F0F}" destId="{269F68FC-E7D5-41EC-BFB2-78AF812D054B}" srcOrd="3" destOrd="0" presId="urn:microsoft.com/office/officeart/2005/8/layout/list1"/>
    <dgm:cxn modelId="{43F792CE-C974-4C08-89E5-DD739278E1BA}" type="presParOf" srcId="{62DEDC60-2043-44A6-9FD0-1F0F192F4F0F}" destId="{F24B71EC-553A-4252-9EB7-199D373E96C3}" srcOrd="4" destOrd="0" presId="urn:microsoft.com/office/officeart/2005/8/layout/list1"/>
    <dgm:cxn modelId="{8E01D5D7-29BB-43B6-B56C-55B212B34B0E}" type="presParOf" srcId="{F24B71EC-553A-4252-9EB7-199D373E96C3}" destId="{241FAA6B-213C-41E3-84D6-BC18E84F582A}" srcOrd="0" destOrd="0" presId="urn:microsoft.com/office/officeart/2005/8/layout/list1"/>
    <dgm:cxn modelId="{B2091255-9B35-4656-AD75-284FC5CCC867}" type="presParOf" srcId="{F24B71EC-553A-4252-9EB7-199D373E96C3}" destId="{78E82201-45B6-4DE4-B926-5479036DB386}" srcOrd="1" destOrd="0" presId="urn:microsoft.com/office/officeart/2005/8/layout/list1"/>
    <dgm:cxn modelId="{DB695F31-C11D-4DB0-ACD1-93F1954BF1F2}" type="presParOf" srcId="{62DEDC60-2043-44A6-9FD0-1F0F192F4F0F}" destId="{D2117781-21BC-4B6F-B446-10C7A3AA8286}" srcOrd="5" destOrd="0" presId="urn:microsoft.com/office/officeart/2005/8/layout/list1"/>
    <dgm:cxn modelId="{4166258C-141C-4CA9-A03E-03E429A786A2}" type="presParOf" srcId="{62DEDC60-2043-44A6-9FD0-1F0F192F4F0F}" destId="{D9574D48-01D1-4D9E-8EA5-28C3EEF97E41}" srcOrd="6" destOrd="0" presId="urn:microsoft.com/office/officeart/2005/8/layout/list1"/>
    <dgm:cxn modelId="{75965783-AB62-4E79-AF45-CBCE3B10215B}" type="presParOf" srcId="{62DEDC60-2043-44A6-9FD0-1F0F192F4F0F}" destId="{085C854B-9DC2-469C-8188-D405CF1DC83C}" srcOrd="7" destOrd="0" presId="urn:microsoft.com/office/officeart/2005/8/layout/list1"/>
    <dgm:cxn modelId="{9E4306F2-4887-4926-93CE-B6CC1801C24A}" type="presParOf" srcId="{62DEDC60-2043-44A6-9FD0-1F0F192F4F0F}" destId="{3D3E0287-B6E0-47AB-8750-07928D06736D}" srcOrd="8" destOrd="0" presId="urn:microsoft.com/office/officeart/2005/8/layout/list1"/>
    <dgm:cxn modelId="{C11EB205-7FEC-4A03-BCA1-80868A5BF5B4}" type="presParOf" srcId="{3D3E0287-B6E0-47AB-8750-07928D06736D}" destId="{4ED6AC54-3041-4092-8BDB-5FB7B735E209}" srcOrd="0" destOrd="0" presId="urn:microsoft.com/office/officeart/2005/8/layout/list1"/>
    <dgm:cxn modelId="{BCA77EA4-3A58-4CFE-805A-93FFBAF8F95D}" type="presParOf" srcId="{3D3E0287-B6E0-47AB-8750-07928D06736D}" destId="{93EE081E-5389-45A1-A7E4-5DD884E8C62E}" srcOrd="1" destOrd="0" presId="urn:microsoft.com/office/officeart/2005/8/layout/list1"/>
    <dgm:cxn modelId="{68FBA9E0-79AB-478F-B4CF-C0EF245CAB74}" type="presParOf" srcId="{62DEDC60-2043-44A6-9FD0-1F0F192F4F0F}" destId="{D439A8FF-9931-40D3-99A5-80CB773E95F5}" srcOrd="9" destOrd="0" presId="urn:microsoft.com/office/officeart/2005/8/layout/list1"/>
    <dgm:cxn modelId="{E3BCA0A8-04CE-4247-A8D2-84359D0D20C5}" type="presParOf" srcId="{62DEDC60-2043-44A6-9FD0-1F0F192F4F0F}" destId="{13BCC785-3928-4E4F-8BEA-3AC58AA0AA1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7C65DA-4D13-4D58-A2FA-D24925A7FAAA}" type="doc">
      <dgm:prSet loTypeId="urn:microsoft.com/office/officeart/2005/8/layout/orgChart1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E78EF896-BB8F-482B-B96A-540C06B68895}">
      <dgm:prSet phldrT="[Teks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pl-PL" dirty="0">
              <a:solidFill>
                <a:schemeClr val="bg1"/>
              </a:solidFill>
              <a:latin typeface="+mn-lt"/>
            </a:rPr>
            <a:t>Pszczela rodzina</a:t>
          </a:r>
        </a:p>
      </dgm:t>
    </dgm:pt>
    <dgm:pt modelId="{CFCBA63A-9628-4A14-B810-397C9F7368EF}" type="parTrans" cxnId="{531C36C2-111E-4E9E-895C-980D57A20B50}">
      <dgm:prSet/>
      <dgm:spPr/>
      <dgm:t>
        <a:bodyPr/>
        <a:lstStyle/>
        <a:p>
          <a:endParaRPr lang="pl-PL"/>
        </a:p>
      </dgm:t>
    </dgm:pt>
    <dgm:pt modelId="{0E20CBF2-DB12-443E-841F-5E41EB92F3B3}" type="sibTrans" cxnId="{531C36C2-111E-4E9E-895C-980D57A20B50}">
      <dgm:prSet/>
      <dgm:spPr/>
      <dgm:t>
        <a:bodyPr/>
        <a:lstStyle/>
        <a:p>
          <a:endParaRPr lang="pl-PL"/>
        </a:p>
      </dgm:t>
    </dgm:pt>
    <dgm:pt modelId="{01225D05-1B93-452B-82E8-F90539B3454D}">
      <dgm:prSet phldrT="[Tekst]"/>
      <dgm:spPr/>
      <dgm:t>
        <a:bodyPr/>
        <a:lstStyle/>
        <a:p>
          <a:r>
            <a:rPr lang="pl-PL" dirty="0"/>
            <a:t>Królowa</a:t>
          </a:r>
        </a:p>
      </dgm:t>
    </dgm:pt>
    <dgm:pt modelId="{800B4E4F-9872-4A4D-B49A-448A72D20FF0}" type="parTrans" cxnId="{67782B4E-1E20-4575-9B9F-D2E52532D681}">
      <dgm:prSet/>
      <dgm:spPr/>
      <dgm:t>
        <a:bodyPr/>
        <a:lstStyle/>
        <a:p>
          <a:endParaRPr lang="pl-PL"/>
        </a:p>
      </dgm:t>
    </dgm:pt>
    <dgm:pt modelId="{139D14D9-7E95-4835-8AEE-1A30968BDC5B}" type="sibTrans" cxnId="{67782B4E-1E20-4575-9B9F-D2E52532D681}">
      <dgm:prSet/>
      <dgm:spPr/>
      <dgm:t>
        <a:bodyPr/>
        <a:lstStyle/>
        <a:p>
          <a:endParaRPr lang="pl-PL"/>
        </a:p>
      </dgm:t>
    </dgm:pt>
    <dgm:pt modelId="{006D0654-8134-47C5-97DF-3D2ECEA92B7D}">
      <dgm:prSet phldrT="[Tekst]"/>
      <dgm:spPr/>
      <dgm:t>
        <a:bodyPr/>
        <a:lstStyle/>
        <a:p>
          <a:r>
            <a:rPr lang="pl-PL" dirty="0"/>
            <a:t>Robotnice</a:t>
          </a:r>
        </a:p>
      </dgm:t>
    </dgm:pt>
    <dgm:pt modelId="{1232DAC7-459D-4E5B-9164-D02958BFF4F1}" type="parTrans" cxnId="{9620292D-01D5-47C8-A21C-65451C9ADA93}">
      <dgm:prSet/>
      <dgm:spPr/>
      <dgm:t>
        <a:bodyPr/>
        <a:lstStyle/>
        <a:p>
          <a:endParaRPr lang="pl-PL"/>
        </a:p>
      </dgm:t>
    </dgm:pt>
    <dgm:pt modelId="{07D9F1BC-1F33-482C-A7E0-EE6CB9CC1EBC}" type="sibTrans" cxnId="{9620292D-01D5-47C8-A21C-65451C9ADA93}">
      <dgm:prSet/>
      <dgm:spPr/>
      <dgm:t>
        <a:bodyPr/>
        <a:lstStyle/>
        <a:p>
          <a:endParaRPr lang="pl-PL"/>
        </a:p>
      </dgm:t>
    </dgm:pt>
    <dgm:pt modelId="{DCA6D218-4184-4D25-9C37-D443C40E75A0}">
      <dgm:prSet phldrT="[Tekst]"/>
      <dgm:spPr/>
      <dgm:t>
        <a:bodyPr/>
        <a:lstStyle/>
        <a:p>
          <a:r>
            <a:rPr lang="pl-PL" dirty="0"/>
            <a:t>Trutnie</a:t>
          </a:r>
        </a:p>
      </dgm:t>
    </dgm:pt>
    <dgm:pt modelId="{02A3BACB-BC8F-4A4A-BFE9-111AE48831AD}" type="parTrans" cxnId="{9D546786-4266-4DB4-B8F0-82EB551EB95C}">
      <dgm:prSet/>
      <dgm:spPr/>
      <dgm:t>
        <a:bodyPr/>
        <a:lstStyle/>
        <a:p>
          <a:endParaRPr lang="pl-PL"/>
        </a:p>
      </dgm:t>
    </dgm:pt>
    <dgm:pt modelId="{770D481E-DA99-4E08-9BA7-CE921F8649DC}" type="sibTrans" cxnId="{9D546786-4266-4DB4-B8F0-82EB551EB95C}">
      <dgm:prSet/>
      <dgm:spPr/>
      <dgm:t>
        <a:bodyPr/>
        <a:lstStyle/>
        <a:p>
          <a:endParaRPr lang="pl-PL"/>
        </a:p>
      </dgm:t>
    </dgm:pt>
    <dgm:pt modelId="{6185710A-7CFE-4298-AFA4-53EAE62C1383}" type="pres">
      <dgm:prSet presAssocID="{297C65DA-4D13-4D58-A2FA-D24925A7FAA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BAC40DF-5119-4409-9E0E-186C2C19BB48}" type="pres">
      <dgm:prSet presAssocID="{E78EF896-BB8F-482B-B96A-540C06B68895}" presName="hierRoot1" presStyleCnt="0">
        <dgm:presLayoutVars>
          <dgm:hierBranch val="init"/>
        </dgm:presLayoutVars>
      </dgm:prSet>
      <dgm:spPr/>
    </dgm:pt>
    <dgm:pt modelId="{AE777040-F0E6-4C7A-B67D-865F8DAACF9C}" type="pres">
      <dgm:prSet presAssocID="{E78EF896-BB8F-482B-B96A-540C06B68895}" presName="rootComposite1" presStyleCnt="0"/>
      <dgm:spPr/>
    </dgm:pt>
    <dgm:pt modelId="{181C4C9E-4935-49F0-BD6B-FEA48938142E}" type="pres">
      <dgm:prSet presAssocID="{E78EF896-BB8F-482B-B96A-540C06B68895}" presName="rootText1" presStyleLbl="node0" presStyleIdx="0" presStyleCnt="1" custScaleX="195167" custLinFactNeighborX="0" custLinFactNeighborY="-38067">
        <dgm:presLayoutVars>
          <dgm:chPref val="3"/>
        </dgm:presLayoutVars>
      </dgm:prSet>
      <dgm:spPr/>
    </dgm:pt>
    <dgm:pt modelId="{0235FE90-D559-4644-AC37-7D9FF668BACB}" type="pres">
      <dgm:prSet presAssocID="{E78EF896-BB8F-482B-B96A-540C06B68895}" presName="rootConnector1" presStyleLbl="node1" presStyleIdx="0" presStyleCnt="0"/>
      <dgm:spPr/>
    </dgm:pt>
    <dgm:pt modelId="{7AC51708-E796-46A5-B76D-2C6A070F7CE4}" type="pres">
      <dgm:prSet presAssocID="{E78EF896-BB8F-482B-B96A-540C06B68895}" presName="hierChild2" presStyleCnt="0"/>
      <dgm:spPr/>
    </dgm:pt>
    <dgm:pt modelId="{CAA5BD2C-D8A1-44C0-B11A-0938C5FBA137}" type="pres">
      <dgm:prSet presAssocID="{800B4E4F-9872-4A4D-B49A-448A72D20FF0}" presName="Name37" presStyleLbl="parChTrans1D2" presStyleIdx="0" presStyleCnt="3"/>
      <dgm:spPr/>
    </dgm:pt>
    <dgm:pt modelId="{EC72E443-A255-4784-83D3-70F8B1BCA8A0}" type="pres">
      <dgm:prSet presAssocID="{01225D05-1B93-452B-82E8-F90539B3454D}" presName="hierRoot2" presStyleCnt="0">
        <dgm:presLayoutVars>
          <dgm:hierBranch val="init"/>
        </dgm:presLayoutVars>
      </dgm:prSet>
      <dgm:spPr/>
    </dgm:pt>
    <dgm:pt modelId="{320B08F2-ABED-4D38-BA85-C453F97CBC25}" type="pres">
      <dgm:prSet presAssocID="{01225D05-1B93-452B-82E8-F90539B3454D}" presName="rootComposite" presStyleCnt="0"/>
      <dgm:spPr/>
    </dgm:pt>
    <dgm:pt modelId="{3549C6A7-91D3-4640-AC67-FCBDDDD82E2B}" type="pres">
      <dgm:prSet presAssocID="{01225D05-1B93-452B-82E8-F90539B3454D}" presName="rootText" presStyleLbl="node2" presStyleIdx="0" presStyleCnt="3">
        <dgm:presLayoutVars>
          <dgm:chPref val="3"/>
        </dgm:presLayoutVars>
      </dgm:prSet>
      <dgm:spPr/>
    </dgm:pt>
    <dgm:pt modelId="{C67617C1-55AA-40B8-84B8-6EF418DEFF54}" type="pres">
      <dgm:prSet presAssocID="{01225D05-1B93-452B-82E8-F90539B3454D}" presName="rootConnector" presStyleLbl="node2" presStyleIdx="0" presStyleCnt="3"/>
      <dgm:spPr/>
    </dgm:pt>
    <dgm:pt modelId="{577A9F93-596B-455D-AA51-44B4CA41854C}" type="pres">
      <dgm:prSet presAssocID="{01225D05-1B93-452B-82E8-F90539B3454D}" presName="hierChild4" presStyleCnt="0"/>
      <dgm:spPr/>
    </dgm:pt>
    <dgm:pt modelId="{8DDB16DC-0689-4538-9DA4-9E0C6A20B570}" type="pres">
      <dgm:prSet presAssocID="{01225D05-1B93-452B-82E8-F90539B3454D}" presName="hierChild5" presStyleCnt="0"/>
      <dgm:spPr/>
    </dgm:pt>
    <dgm:pt modelId="{A5C23828-2610-4DF8-97DC-55F1FC3CAB0E}" type="pres">
      <dgm:prSet presAssocID="{1232DAC7-459D-4E5B-9164-D02958BFF4F1}" presName="Name37" presStyleLbl="parChTrans1D2" presStyleIdx="1" presStyleCnt="3"/>
      <dgm:spPr/>
    </dgm:pt>
    <dgm:pt modelId="{FB00CF72-D96B-42D2-9495-59AFFC4CC172}" type="pres">
      <dgm:prSet presAssocID="{006D0654-8134-47C5-97DF-3D2ECEA92B7D}" presName="hierRoot2" presStyleCnt="0">
        <dgm:presLayoutVars>
          <dgm:hierBranch val="init"/>
        </dgm:presLayoutVars>
      </dgm:prSet>
      <dgm:spPr/>
    </dgm:pt>
    <dgm:pt modelId="{0B5CF060-2272-4F13-8616-0B1259BF5FC2}" type="pres">
      <dgm:prSet presAssocID="{006D0654-8134-47C5-97DF-3D2ECEA92B7D}" presName="rootComposite" presStyleCnt="0"/>
      <dgm:spPr/>
    </dgm:pt>
    <dgm:pt modelId="{D4CE89DA-F897-45A0-B122-287FCFF1639C}" type="pres">
      <dgm:prSet presAssocID="{006D0654-8134-47C5-97DF-3D2ECEA92B7D}" presName="rootText" presStyleLbl="node2" presStyleIdx="1" presStyleCnt="3" custScaleX="116161">
        <dgm:presLayoutVars>
          <dgm:chPref val="3"/>
        </dgm:presLayoutVars>
      </dgm:prSet>
      <dgm:spPr/>
    </dgm:pt>
    <dgm:pt modelId="{95C239B7-8B92-45CE-A141-7BAB922D1420}" type="pres">
      <dgm:prSet presAssocID="{006D0654-8134-47C5-97DF-3D2ECEA92B7D}" presName="rootConnector" presStyleLbl="node2" presStyleIdx="1" presStyleCnt="3"/>
      <dgm:spPr/>
    </dgm:pt>
    <dgm:pt modelId="{AD263AC9-3190-43E1-9186-F79DC0AAF37F}" type="pres">
      <dgm:prSet presAssocID="{006D0654-8134-47C5-97DF-3D2ECEA92B7D}" presName="hierChild4" presStyleCnt="0"/>
      <dgm:spPr/>
    </dgm:pt>
    <dgm:pt modelId="{796E279A-2335-4E55-A9EA-4288E8629890}" type="pres">
      <dgm:prSet presAssocID="{006D0654-8134-47C5-97DF-3D2ECEA92B7D}" presName="hierChild5" presStyleCnt="0"/>
      <dgm:spPr/>
    </dgm:pt>
    <dgm:pt modelId="{1BFB2DFF-0898-4DA7-878B-923A89D0D5ED}" type="pres">
      <dgm:prSet presAssocID="{02A3BACB-BC8F-4A4A-BFE9-111AE48831AD}" presName="Name37" presStyleLbl="parChTrans1D2" presStyleIdx="2" presStyleCnt="3"/>
      <dgm:spPr/>
    </dgm:pt>
    <dgm:pt modelId="{D4000234-E709-4DB4-9795-6D13B8614159}" type="pres">
      <dgm:prSet presAssocID="{DCA6D218-4184-4D25-9C37-D443C40E75A0}" presName="hierRoot2" presStyleCnt="0">
        <dgm:presLayoutVars>
          <dgm:hierBranch val="init"/>
        </dgm:presLayoutVars>
      </dgm:prSet>
      <dgm:spPr/>
    </dgm:pt>
    <dgm:pt modelId="{0F61AF48-564B-46EB-945F-7884C47E7B84}" type="pres">
      <dgm:prSet presAssocID="{DCA6D218-4184-4D25-9C37-D443C40E75A0}" presName="rootComposite" presStyleCnt="0"/>
      <dgm:spPr/>
    </dgm:pt>
    <dgm:pt modelId="{254F97FF-330B-4474-BD63-76AB72810684}" type="pres">
      <dgm:prSet presAssocID="{DCA6D218-4184-4D25-9C37-D443C40E75A0}" presName="rootText" presStyleLbl="node2" presStyleIdx="2" presStyleCnt="3">
        <dgm:presLayoutVars>
          <dgm:chPref val="3"/>
        </dgm:presLayoutVars>
      </dgm:prSet>
      <dgm:spPr/>
    </dgm:pt>
    <dgm:pt modelId="{55010534-D2E9-4741-BBC4-57A5A3F7C088}" type="pres">
      <dgm:prSet presAssocID="{DCA6D218-4184-4D25-9C37-D443C40E75A0}" presName="rootConnector" presStyleLbl="node2" presStyleIdx="2" presStyleCnt="3"/>
      <dgm:spPr/>
    </dgm:pt>
    <dgm:pt modelId="{3A6017C9-B384-4B67-8F02-E30690A9B564}" type="pres">
      <dgm:prSet presAssocID="{DCA6D218-4184-4D25-9C37-D443C40E75A0}" presName="hierChild4" presStyleCnt="0"/>
      <dgm:spPr/>
    </dgm:pt>
    <dgm:pt modelId="{9D21D260-EABE-46D4-AD66-1A09BD192EBE}" type="pres">
      <dgm:prSet presAssocID="{DCA6D218-4184-4D25-9C37-D443C40E75A0}" presName="hierChild5" presStyleCnt="0"/>
      <dgm:spPr/>
    </dgm:pt>
    <dgm:pt modelId="{48E96CF7-5328-4B8E-BC80-DC59AEA96100}" type="pres">
      <dgm:prSet presAssocID="{E78EF896-BB8F-482B-B96A-540C06B68895}" presName="hierChild3" presStyleCnt="0"/>
      <dgm:spPr/>
    </dgm:pt>
  </dgm:ptLst>
  <dgm:cxnLst>
    <dgm:cxn modelId="{85F34308-D5E2-4B89-94BE-741336CCD3F6}" type="presOf" srcId="{E78EF896-BB8F-482B-B96A-540C06B68895}" destId="{0235FE90-D559-4644-AC37-7D9FF668BACB}" srcOrd="1" destOrd="0" presId="urn:microsoft.com/office/officeart/2005/8/layout/orgChart1"/>
    <dgm:cxn modelId="{A6ED150F-1E01-44E1-B97B-84C173BA10C7}" type="presOf" srcId="{006D0654-8134-47C5-97DF-3D2ECEA92B7D}" destId="{95C239B7-8B92-45CE-A141-7BAB922D1420}" srcOrd="1" destOrd="0" presId="urn:microsoft.com/office/officeart/2005/8/layout/orgChart1"/>
    <dgm:cxn modelId="{309D1D21-C944-4F75-924C-5EADCC41B804}" type="presOf" srcId="{800B4E4F-9872-4A4D-B49A-448A72D20FF0}" destId="{CAA5BD2C-D8A1-44C0-B11A-0938C5FBA137}" srcOrd="0" destOrd="0" presId="urn:microsoft.com/office/officeart/2005/8/layout/orgChart1"/>
    <dgm:cxn modelId="{9620292D-01D5-47C8-A21C-65451C9ADA93}" srcId="{E78EF896-BB8F-482B-B96A-540C06B68895}" destId="{006D0654-8134-47C5-97DF-3D2ECEA92B7D}" srcOrd="1" destOrd="0" parTransId="{1232DAC7-459D-4E5B-9164-D02958BFF4F1}" sibTransId="{07D9F1BC-1F33-482C-A7E0-EE6CB9CC1EBC}"/>
    <dgm:cxn modelId="{73BB206C-D0A5-49D6-B558-5EF80979CCBC}" type="presOf" srcId="{02A3BACB-BC8F-4A4A-BFE9-111AE48831AD}" destId="{1BFB2DFF-0898-4DA7-878B-923A89D0D5ED}" srcOrd="0" destOrd="0" presId="urn:microsoft.com/office/officeart/2005/8/layout/orgChart1"/>
    <dgm:cxn modelId="{67782B4E-1E20-4575-9B9F-D2E52532D681}" srcId="{E78EF896-BB8F-482B-B96A-540C06B68895}" destId="{01225D05-1B93-452B-82E8-F90539B3454D}" srcOrd="0" destOrd="0" parTransId="{800B4E4F-9872-4A4D-B49A-448A72D20FF0}" sibTransId="{139D14D9-7E95-4835-8AEE-1A30968BDC5B}"/>
    <dgm:cxn modelId="{6BD9614F-899E-4CAB-BD83-6F69AA7C2907}" type="presOf" srcId="{1232DAC7-459D-4E5B-9164-D02958BFF4F1}" destId="{A5C23828-2610-4DF8-97DC-55F1FC3CAB0E}" srcOrd="0" destOrd="0" presId="urn:microsoft.com/office/officeart/2005/8/layout/orgChart1"/>
    <dgm:cxn modelId="{69165471-F219-49B8-B907-E4EA2B4A3E43}" type="presOf" srcId="{01225D05-1B93-452B-82E8-F90539B3454D}" destId="{3549C6A7-91D3-4640-AC67-FCBDDDD82E2B}" srcOrd="0" destOrd="0" presId="urn:microsoft.com/office/officeart/2005/8/layout/orgChart1"/>
    <dgm:cxn modelId="{9D546786-4266-4DB4-B8F0-82EB551EB95C}" srcId="{E78EF896-BB8F-482B-B96A-540C06B68895}" destId="{DCA6D218-4184-4D25-9C37-D443C40E75A0}" srcOrd="2" destOrd="0" parTransId="{02A3BACB-BC8F-4A4A-BFE9-111AE48831AD}" sibTransId="{770D481E-DA99-4E08-9BA7-CE921F8649DC}"/>
    <dgm:cxn modelId="{244CBAAC-CAA4-4C1C-96A9-CE2B982EA7E5}" type="presOf" srcId="{E78EF896-BB8F-482B-B96A-540C06B68895}" destId="{181C4C9E-4935-49F0-BD6B-FEA48938142E}" srcOrd="0" destOrd="0" presId="urn:microsoft.com/office/officeart/2005/8/layout/orgChart1"/>
    <dgm:cxn modelId="{E9C2C1B3-23E9-4F24-89EA-02B3DA9038D6}" type="presOf" srcId="{297C65DA-4D13-4D58-A2FA-D24925A7FAAA}" destId="{6185710A-7CFE-4298-AFA4-53EAE62C1383}" srcOrd="0" destOrd="0" presId="urn:microsoft.com/office/officeart/2005/8/layout/orgChart1"/>
    <dgm:cxn modelId="{CAE298B5-F9CF-4EFF-927E-056E60659E32}" type="presOf" srcId="{006D0654-8134-47C5-97DF-3D2ECEA92B7D}" destId="{D4CE89DA-F897-45A0-B122-287FCFF1639C}" srcOrd="0" destOrd="0" presId="urn:microsoft.com/office/officeart/2005/8/layout/orgChart1"/>
    <dgm:cxn modelId="{531C36C2-111E-4E9E-895C-980D57A20B50}" srcId="{297C65DA-4D13-4D58-A2FA-D24925A7FAAA}" destId="{E78EF896-BB8F-482B-B96A-540C06B68895}" srcOrd="0" destOrd="0" parTransId="{CFCBA63A-9628-4A14-B810-397C9F7368EF}" sibTransId="{0E20CBF2-DB12-443E-841F-5E41EB92F3B3}"/>
    <dgm:cxn modelId="{D6FE8FCF-472A-4AED-9155-7DFA668F8AAB}" type="presOf" srcId="{DCA6D218-4184-4D25-9C37-D443C40E75A0}" destId="{254F97FF-330B-4474-BD63-76AB72810684}" srcOrd="0" destOrd="0" presId="urn:microsoft.com/office/officeart/2005/8/layout/orgChart1"/>
    <dgm:cxn modelId="{750719DA-5A86-4114-90DC-A8C4CD16797C}" type="presOf" srcId="{DCA6D218-4184-4D25-9C37-D443C40E75A0}" destId="{55010534-D2E9-4741-BBC4-57A5A3F7C088}" srcOrd="1" destOrd="0" presId="urn:microsoft.com/office/officeart/2005/8/layout/orgChart1"/>
    <dgm:cxn modelId="{4ABEF3F5-8FC4-433A-BBD4-B68BBA9F13FE}" type="presOf" srcId="{01225D05-1B93-452B-82E8-F90539B3454D}" destId="{C67617C1-55AA-40B8-84B8-6EF418DEFF54}" srcOrd="1" destOrd="0" presId="urn:microsoft.com/office/officeart/2005/8/layout/orgChart1"/>
    <dgm:cxn modelId="{008073FE-B359-4F23-AD37-2A65492FEE93}" type="presParOf" srcId="{6185710A-7CFE-4298-AFA4-53EAE62C1383}" destId="{3BAC40DF-5119-4409-9E0E-186C2C19BB48}" srcOrd="0" destOrd="0" presId="urn:microsoft.com/office/officeart/2005/8/layout/orgChart1"/>
    <dgm:cxn modelId="{BC12834F-2E3D-4540-B2D8-987040FFDD9F}" type="presParOf" srcId="{3BAC40DF-5119-4409-9E0E-186C2C19BB48}" destId="{AE777040-F0E6-4C7A-B67D-865F8DAACF9C}" srcOrd="0" destOrd="0" presId="urn:microsoft.com/office/officeart/2005/8/layout/orgChart1"/>
    <dgm:cxn modelId="{1957882F-49EC-4970-82AE-BC4ABE6347A2}" type="presParOf" srcId="{AE777040-F0E6-4C7A-B67D-865F8DAACF9C}" destId="{181C4C9E-4935-49F0-BD6B-FEA48938142E}" srcOrd="0" destOrd="0" presId="urn:microsoft.com/office/officeart/2005/8/layout/orgChart1"/>
    <dgm:cxn modelId="{B8AED791-1BCB-4AF8-8073-2E0797B7DA42}" type="presParOf" srcId="{AE777040-F0E6-4C7A-B67D-865F8DAACF9C}" destId="{0235FE90-D559-4644-AC37-7D9FF668BACB}" srcOrd="1" destOrd="0" presId="urn:microsoft.com/office/officeart/2005/8/layout/orgChart1"/>
    <dgm:cxn modelId="{137511D7-00BF-406A-AC92-9EF11A80B58C}" type="presParOf" srcId="{3BAC40DF-5119-4409-9E0E-186C2C19BB48}" destId="{7AC51708-E796-46A5-B76D-2C6A070F7CE4}" srcOrd="1" destOrd="0" presId="urn:microsoft.com/office/officeart/2005/8/layout/orgChart1"/>
    <dgm:cxn modelId="{1EA45121-2AC1-4DC0-9E39-52894B417473}" type="presParOf" srcId="{7AC51708-E796-46A5-B76D-2C6A070F7CE4}" destId="{CAA5BD2C-D8A1-44C0-B11A-0938C5FBA137}" srcOrd="0" destOrd="0" presId="urn:microsoft.com/office/officeart/2005/8/layout/orgChart1"/>
    <dgm:cxn modelId="{4A3227F5-BBD4-4528-B5D4-E392E218C1C2}" type="presParOf" srcId="{7AC51708-E796-46A5-B76D-2C6A070F7CE4}" destId="{EC72E443-A255-4784-83D3-70F8B1BCA8A0}" srcOrd="1" destOrd="0" presId="urn:microsoft.com/office/officeart/2005/8/layout/orgChart1"/>
    <dgm:cxn modelId="{E0F8989B-5D7B-460F-8C67-947E45F1A268}" type="presParOf" srcId="{EC72E443-A255-4784-83D3-70F8B1BCA8A0}" destId="{320B08F2-ABED-4D38-BA85-C453F97CBC25}" srcOrd="0" destOrd="0" presId="urn:microsoft.com/office/officeart/2005/8/layout/orgChart1"/>
    <dgm:cxn modelId="{6B096539-4084-44CE-B543-1E6B3D8AF3A0}" type="presParOf" srcId="{320B08F2-ABED-4D38-BA85-C453F97CBC25}" destId="{3549C6A7-91D3-4640-AC67-FCBDDDD82E2B}" srcOrd="0" destOrd="0" presId="urn:microsoft.com/office/officeart/2005/8/layout/orgChart1"/>
    <dgm:cxn modelId="{F4FE262E-05AD-44A5-959E-76D596E3DDFE}" type="presParOf" srcId="{320B08F2-ABED-4D38-BA85-C453F97CBC25}" destId="{C67617C1-55AA-40B8-84B8-6EF418DEFF54}" srcOrd="1" destOrd="0" presId="urn:microsoft.com/office/officeart/2005/8/layout/orgChart1"/>
    <dgm:cxn modelId="{37384C27-95E1-4E2D-8674-8165FD85AA48}" type="presParOf" srcId="{EC72E443-A255-4784-83D3-70F8B1BCA8A0}" destId="{577A9F93-596B-455D-AA51-44B4CA41854C}" srcOrd="1" destOrd="0" presId="urn:microsoft.com/office/officeart/2005/8/layout/orgChart1"/>
    <dgm:cxn modelId="{444A5C7C-50F8-487F-9D47-1B695D304AB5}" type="presParOf" srcId="{EC72E443-A255-4784-83D3-70F8B1BCA8A0}" destId="{8DDB16DC-0689-4538-9DA4-9E0C6A20B570}" srcOrd="2" destOrd="0" presId="urn:microsoft.com/office/officeart/2005/8/layout/orgChart1"/>
    <dgm:cxn modelId="{27BD729A-0CEF-4F26-8E13-C079847BB445}" type="presParOf" srcId="{7AC51708-E796-46A5-B76D-2C6A070F7CE4}" destId="{A5C23828-2610-4DF8-97DC-55F1FC3CAB0E}" srcOrd="2" destOrd="0" presId="urn:microsoft.com/office/officeart/2005/8/layout/orgChart1"/>
    <dgm:cxn modelId="{5072E731-C413-4277-B71C-E3AE5241536B}" type="presParOf" srcId="{7AC51708-E796-46A5-B76D-2C6A070F7CE4}" destId="{FB00CF72-D96B-42D2-9495-59AFFC4CC172}" srcOrd="3" destOrd="0" presId="urn:microsoft.com/office/officeart/2005/8/layout/orgChart1"/>
    <dgm:cxn modelId="{9DB49C4B-FBC1-410D-99F8-2A59D5005425}" type="presParOf" srcId="{FB00CF72-D96B-42D2-9495-59AFFC4CC172}" destId="{0B5CF060-2272-4F13-8616-0B1259BF5FC2}" srcOrd="0" destOrd="0" presId="urn:microsoft.com/office/officeart/2005/8/layout/orgChart1"/>
    <dgm:cxn modelId="{A79A7692-C0C9-46F8-BEF6-0D0A2EE9B079}" type="presParOf" srcId="{0B5CF060-2272-4F13-8616-0B1259BF5FC2}" destId="{D4CE89DA-F897-45A0-B122-287FCFF1639C}" srcOrd="0" destOrd="0" presId="urn:microsoft.com/office/officeart/2005/8/layout/orgChart1"/>
    <dgm:cxn modelId="{E02847AE-C669-4379-9DDD-6CEDE85A58D7}" type="presParOf" srcId="{0B5CF060-2272-4F13-8616-0B1259BF5FC2}" destId="{95C239B7-8B92-45CE-A141-7BAB922D1420}" srcOrd="1" destOrd="0" presId="urn:microsoft.com/office/officeart/2005/8/layout/orgChart1"/>
    <dgm:cxn modelId="{51C7370E-288A-4DCA-A01B-C18660B1B494}" type="presParOf" srcId="{FB00CF72-D96B-42D2-9495-59AFFC4CC172}" destId="{AD263AC9-3190-43E1-9186-F79DC0AAF37F}" srcOrd="1" destOrd="0" presId="urn:microsoft.com/office/officeart/2005/8/layout/orgChart1"/>
    <dgm:cxn modelId="{D1F948F6-1D33-4C3E-94AB-E5650987E5E4}" type="presParOf" srcId="{FB00CF72-D96B-42D2-9495-59AFFC4CC172}" destId="{796E279A-2335-4E55-A9EA-4288E8629890}" srcOrd="2" destOrd="0" presId="urn:microsoft.com/office/officeart/2005/8/layout/orgChart1"/>
    <dgm:cxn modelId="{B595EFAB-26C7-488E-9F2D-07F0CABB7FA2}" type="presParOf" srcId="{7AC51708-E796-46A5-B76D-2C6A070F7CE4}" destId="{1BFB2DFF-0898-4DA7-878B-923A89D0D5ED}" srcOrd="4" destOrd="0" presId="urn:microsoft.com/office/officeart/2005/8/layout/orgChart1"/>
    <dgm:cxn modelId="{DB69057F-F580-4081-A5A9-58F7658EBC3F}" type="presParOf" srcId="{7AC51708-E796-46A5-B76D-2C6A070F7CE4}" destId="{D4000234-E709-4DB4-9795-6D13B8614159}" srcOrd="5" destOrd="0" presId="urn:microsoft.com/office/officeart/2005/8/layout/orgChart1"/>
    <dgm:cxn modelId="{64EC624D-F976-4CEE-9699-7E798E7EBECD}" type="presParOf" srcId="{D4000234-E709-4DB4-9795-6D13B8614159}" destId="{0F61AF48-564B-46EB-945F-7884C47E7B84}" srcOrd="0" destOrd="0" presId="urn:microsoft.com/office/officeart/2005/8/layout/orgChart1"/>
    <dgm:cxn modelId="{E8250890-3BB1-4D71-A4D4-04C488B4F6A5}" type="presParOf" srcId="{0F61AF48-564B-46EB-945F-7884C47E7B84}" destId="{254F97FF-330B-4474-BD63-76AB72810684}" srcOrd="0" destOrd="0" presId="urn:microsoft.com/office/officeart/2005/8/layout/orgChart1"/>
    <dgm:cxn modelId="{D94F2EA3-3873-41D8-ADF6-05E2E706C978}" type="presParOf" srcId="{0F61AF48-564B-46EB-945F-7884C47E7B84}" destId="{55010534-D2E9-4741-BBC4-57A5A3F7C088}" srcOrd="1" destOrd="0" presId="urn:microsoft.com/office/officeart/2005/8/layout/orgChart1"/>
    <dgm:cxn modelId="{E88E8A5B-9E7F-4454-9E13-669E17996390}" type="presParOf" srcId="{D4000234-E709-4DB4-9795-6D13B8614159}" destId="{3A6017C9-B384-4B67-8F02-E30690A9B564}" srcOrd="1" destOrd="0" presId="urn:microsoft.com/office/officeart/2005/8/layout/orgChart1"/>
    <dgm:cxn modelId="{FA034552-E5D5-46D5-B022-F24480991D6B}" type="presParOf" srcId="{D4000234-E709-4DB4-9795-6D13B8614159}" destId="{9D21D260-EABE-46D4-AD66-1A09BD192EBE}" srcOrd="2" destOrd="0" presId="urn:microsoft.com/office/officeart/2005/8/layout/orgChart1"/>
    <dgm:cxn modelId="{4FC7FB09-B774-401D-87BE-818B68995BDD}" type="presParOf" srcId="{3BAC40DF-5119-4409-9E0E-186C2C19BB48}" destId="{48E96CF7-5328-4B8E-BC80-DC59AEA9610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05DF2-9D53-40EF-BE71-C431FA36D153}">
      <dsp:nvSpPr>
        <dsp:cNvPr id="0" name=""/>
        <dsp:cNvSpPr/>
      </dsp:nvSpPr>
      <dsp:spPr>
        <a:xfrm>
          <a:off x="0" y="484084"/>
          <a:ext cx="9720262" cy="80640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DA72EA-BD8B-4EEE-B703-180813C74A26}">
      <dsp:nvSpPr>
        <dsp:cNvPr id="0" name=""/>
        <dsp:cNvSpPr/>
      </dsp:nvSpPr>
      <dsp:spPr>
        <a:xfrm>
          <a:off x="486013" y="11764"/>
          <a:ext cx="6804183" cy="94464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solidFill>
                <a:schemeClr val="tx1">
                  <a:lumMod val="95000"/>
                  <a:lumOff val="5000"/>
                </a:schemeClr>
              </a:solidFill>
            </a:rPr>
            <a:t>Typ stawonogi</a:t>
          </a:r>
        </a:p>
      </dsp:txBody>
      <dsp:txXfrm>
        <a:off x="532127" y="57878"/>
        <a:ext cx="6711955" cy="852412"/>
      </dsp:txXfrm>
    </dsp:sp>
    <dsp:sp modelId="{D9574D48-01D1-4D9E-8EA5-28C3EEF97E41}">
      <dsp:nvSpPr>
        <dsp:cNvPr id="0" name=""/>
        <dsp:cNvSpPr/>
      </dsp:nvSpPr>
      <dsp:spPr>
        <a:xfrm>
          <a:off x="0" y="1935604"/>
          <a:ext cx="9720262" cy="80640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E82201-45B6-4DE4-B926-5479036DB386}">
      <dsp:nvSpPr>
        <dsp:cNvPr id="0" name=""/>
        <dsp:cNvSpPr/>
      </dsp:nvSpPr>
      <dsp:spPr>
        <a:xfrm>
          <a:off x="486013" y="1463284"/>
          <a:ext cx="6804183" cy="94464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solidFill>
                <a:schemeClr val="tx1">
                  <a:lumMod val="95000"/>
                  <a:lumOff val="5000"/>
                </a:schemeClr>
              </a:solidFill>
            </a:rPr>
            <a:t>Gromada owady</a:t>
          </a:r>
        </a:p>
      </dsp:txBody>
      <dsp:txXfrm>
        <a:off x="532127" y="1509398"/>
        <a:ext cx="6711955" cy="852412"/>
      </dsp:txXfrm>
    </dsp:sp>
    <dsp:sp modelId="{13BCC785-3928-4E4F-8BEA-3AC58AA0AA12}">
      <dsp:nvSpPr>
        <dsp:cNvPr id="0" name=""/>
        <dsp:cNvSpPr/>
      </dsp:nvSpPr>
      <dsp:spPr>
        <a:xfrm>
          <a:off x="0" y="3387124"/>
          <a:ext cx="9720262" cy="80640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EE081E-5389-45A1-A7E4-5DD884E8C62E}">
      <dsp:nvSpPr>
        <dsp:cNvPr id="0" name=""/>
        <dsp:cNvSpPr/>
      </dsp:nvSpPr>
      <dsp:spPr>
        <a:xfrm>
          <a:off x="486013" y="2914804"/>
          <a:ext cx="6804183" cy="94464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7182" tIns="0" rIns="257182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solidFill>
                <a:schemeClr val="tx1">
                  <a:lumMod val="95000"/>
                  <a:lumOff val="5000"/>
                </a:schemeClr>
              </a:solidFill>
            </a:rPr>
            <a:t>Rząd </a:t>
          </a:r>
          <a:r>
            <a:rPr lang="pl-PL" sz="3600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błonoskrzydłe</a:t>
          </a:r>
          <a:endParaRPr lang="pl-PL" sz="3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532127" y="2960918"/>
        <a:ext cx="6711955" cy="8524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B2DFF-0898-4DA7-878B-923A89D0D5ED}">
      <dsp:nvSpPr>
        <dsp:cNvPr id="0" name=""/>
        <dsp:cNvSpPr/>
      </dsp:nvSpPr>
      <dsp:spPr>
        <a:xfrm>
          <a:off x="5018314" y="2002884"/>
          <a:ext cx="3613638" cy="1120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6797"/>
              </a:lnTo>
              <a:lnTo>
                <a:pt x="3613638" y="826797"/>
              </a:lnTo>
              <a:lnTo>
                <a:pt x="3613638" y="11207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C23828-2610-4DF8-97DC-55F1FC3CAB0E}">
      <dsp:nvSpPr>
        <dsp:cNvPr id="0" name=""/>
        <dsp:cNvSpPr/>
      </dsp:nvSpPr>
      <dsp:spPr>
        <a:xfrm>
          <a:off x="4972593" y="2002884"/>
          <a:ext cx="91440" cy="11207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207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A5BD2C-D8A1-44C0-B11A-0938C5FBA137}">
      <dsp:nvSpPr>
        <dsp:cNvPr id="0" name=""/>
        <dsp:cNvSpPr/>
      </dsp:nvSpPr>
      <dsp:spPr>
        <a:xfrm>
          <a:off x="1404675" y="2002884"/>
          <a:ext cx="3613638" cy="1120747"/>
        </a:xfrm>
        <a:custGeom>
          <a:avLst/>
          <a:gdLst/>
          <a:ahLst/>
          <a:cxnLst/>
          <a:rect l="0" t="0" r="0" b="0"/>
          <a:pathLst>
            <a:path>
              <a:moveTo>
                <a:pt x="3613638" y="0"/>
              </a:moveTo>
              <a:lnTo>
                <a:pt x="3613638" y="826797"/>
              </a:lnTo>
              <a:lnTo>
                <a:pt x="0" y="826797"/>
              </a:lnTo>
              <a:lnTo>
                <a:pt x="0" y="11207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1C4C9E-4935-49F0-BD6B-FEA48938142E}">
      <dsp:nvSpPr>
        <dsp:cNvPr id="0" name=""/>
        <dsp:cNvSpPr/>
      </dsp:nvSpPr>
      <dsp:spPr>
        <a:xfrm>
          <a:off x="2286441" y="603122"/>
          <a:ext cx="5463745" cy="1399761"/>
        </a:xfrm>
        <a:prstGeom prst="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>
              <a:solidFill>
                <a:schemeClr val="bg1"/>
              </a:solidFill>
              <a:latin typeface="+mn-lt"/>
            </a:rPr>
            <a:t>Pszczela rodzina</a:t>
          </a:r>
        </a:p>
      </dsp:txBody>
      <dsp:txXfrm>
        <a:off x="2286441" y="603122"/>
        <a:ext cx="5463745" cy="1399761"/>
      </dsp:txXfrm>
    </dsp:sp>
    <dsp:sp modelId="{3549C6A7-91D3-4640-AC67-FCBDDDD82E2B}">
      <dsp:nvSpPr>
        <dsp:cNvPr id="0" name=""/>
        <dsp:cNvSpPr/>
      </dsp:nvSpPr>
      <dsp:spPr>
        <a:xfrm>
          <a:off x="4913" y="3123631"/>
          <a:ext cx="2799523" cy="13997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/>
            <a:t>Królowa</a:t>
          </a:r>
        </a:p>
      </dsp:txBody>
      <dsp:txXfrm>
        <a:off x="4913" y="3123631"/>
        <a:ext cx="2799523" cy="1399761"/>
      </dsp:txXfrm>
    </dsp:sp>
    <dsp:sp modelId="{D4CE89DA-F897-45A0-B122-287FCFF1639C}">
      <dsp:nvSpPr>
        <dsp:cNvPr id="0" name=""/>
        <dsp:cNvSpPr/>
      </dsp:nvSpPr>
      <dsp:spPr>
        <a:xfrm>
          <a:off x="3392336" y="3123631"/>
          <a:ext cx="3251954" cy="13997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/>
            <a:t>Robotnice</a:t>
          </a:r>
        </a:p>
      </dsp:txBody>
      <dsp:txXfrm>
        <a:off x="3392336" y="3123631"/>
        <a:ext cx="3251954" cy="1399761"/>
      </dsp:txXfrm>
    </dsp:sp>
    <dsp:sp modelId="{254F97FF-330B-4474-BD63-76AB72810684}">
      <dsp:nvSpPr>
        <dsp:cNvPr id="0" name=""/>
        <dsp:cNvSpPr/>
      </dsp:nvSpPr>
      <dsp:spPr>
        <a:xfrm>
          <a:off x="7232191" y="3123631"/>
          <a:ext cx="2799523" cy="139976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6300" kern="1200" dirty="0"/>
            <a:t>Trutnie</a:t>
          </a:r>
        </a:p>
      </dsp:txBody>
      <dsp:txXfrm>
        <a:off x="7232191" y="3123631"/>
        <a:ext cx="2799523" cy="1399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FE4E4-696C-4083-9BD5-1CEB93B75004}" type="datetimeFigureOut">
              <a:rPr lang="pl-PL" smtClean="0"/>
              <a:t>08.07.2025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8EBFA-1386-4F04-8211-900D099062A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738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8EBFA-1386-4F04-8211-900D099062A2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950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1F9FF5D7-2D32-4FD8-BCF7-48C2FB28008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495763"/>
            <a:ext cx="9720072" cy="1014984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838740"/>
            <a:ext cx="9720073" cy="4204252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4128" y="6410325"/>
            <a:ext cx="9720263" cy="371475"/>
          </a:xfrm>
        </p:spPr>
        <p:txBody>
          <a:bodyPr/>
          <a:lstStyle/>
          <a:p>
            <a:endParaRPr lang="pl-PL" dirty="0"/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id="{32AED6D4-ED37-4091-A5D5-21BE028447E6}"/>
              </a:ext>
            </a:extLst>
          </p:cNvPr>
          <p:cNvCxnSpPr>
            <a:cxnSpLocks/>
          </p:cNvCxnSpPr>
          <p:nvPr userDrawn="1"/>
        </p:nvCxnSpPr>
        <p:spPr>
          <a:xfrm flipV="1">
            <a:off x="826425" y="485530"/>
            <a:ext cx="0" cy="1025217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704855B8-D5C0-46BF-BE10-593692F27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33400"/>
            <a:ext cx="9720072" cy="9334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24128" y="6470703"/>
            <a:ext cx="10624947" cy="301572"/>
          </a:xfrm>
        </p:spPr>
        <p:txBody>
          <a:bodyPr/>
          <a:lstStyle>
            <a:lvl1pPr algn="l">
              <a:defRPr/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ADCA17CE-9F5E-4F85-A895-56D4026D87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58521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D653CF-0ED2-4A7B-8AB0-8CBD68205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95763"/>
            <a:ext cx="9720072" cy="1014984"/>
          </a:xfrm>
        </p:spPr>
        <p:txBody>
          <a:bodyPr/>
          <a:lstStyle/>
          <a:p>
            <a:r>
              <a:rPr lang="pl-PL" dirty="0"/>
              <a:t>Systematyka pszczół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C92C0034-73B9-4CCF-9D40-F0090ED075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440738"/>
              </p:ext>
            </p:extLst>
          </p:nvPr>
        </p:nvGraphicFramePr>
        <p:xfrm>
          <a:off x="1023938" y="1838325"/>
          <a:ext cx="9720262" cy="4205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0248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BDF5DD-5F30-4457-930A-D1897A034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95763"/>
            <a:ext cx="9720072" cy="1014984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CE85FFD1-F126-4CFA-902B-AA09612651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9048602"/>
              </p:ext>
            </p:extLst>
          </p:nvPr>
        </p:nvGraphicFramePr>
        <p:xfrm>
          <a:off x="1023938" y="1838325"/>
          <a:ext cx="10275433" cy="3770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0017">
                  <a:extLst>
                    <a:ext uri="{9D8B030D-6E8A-4147-A177-3AD203B41FA5}">
                      <a16:colId xmlns:a16="http://schemas.microsoft.com/office/drawing/2014/main" val="1826837597"/>
                    </a:ext>
                  </a:extLst>
                </a:gridCol>
                <a:gridCol w="1415416">
                  <a:extLst>
                    <a:ext uri="{9D8B030D-6E8A-4147-A177-3AD203B41FA5}">
                      <a16:colId xmlns:a16="http://schemas.microsoft.com/office/drawing/2014/main" val="3102854388"/>
                    </a:ext>
                  </a:extLst>
                </a:gridCol>
              </a:tblGrid>
              <a:tr h="3937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3577098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dirty="0"/>
                        <a:t>https://pl.wikipedia.org/wiki/Pszczo%C5%82a_miodna, </a:t>
                      </a: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dostępu: 29.10.2024.</a:t>
                      </a:r>
                      <a:endParaRPr lang="pl-P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6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1-2, 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5326346"/>
                  </a:ext>
                </a:extLst>
              </a:tr>
              <a:tr h="587830">
                <a:tc>
                  <a:txBody>
                    <a:bodyPr/>
                    <a:lstStyle/>
                    <a:p>
                      <a:r>
                        <a:rPr lang="pl-PL" sz="16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6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3-8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5269600"/>
                  </a:ext>
                </a:extLst>
              </a:tr>
              <a:tr h="2939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912309"/>
                  </a:ext>
                </a:extLst>
              </a:tr>
              <a:tr h="317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600" dirty="0"/>
                        <a:t>data dostępu: 24.12.2024.</a:t>
                      </a: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2576387"/>
                  </a:ext>
                </a:extLst>
              </a:tr>
              <a:tr h="3511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dirty="0"/>
                        <a:t>https://pxhere.com/pl/photo/558672,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3614101"/>
                  </a:ext>
                </a:extLst>
              </a:tr>
              <a:tr h="351198">
                <a:tc>
                  <a:txBody>
                    <a:bodyPr/>
                    <a:lstStyle/>
                    <a:p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9437762"/>
                  </a:ext>
                </a:extLst>
              </a:tr>
              <a:tr h="3511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510108"/>
                  </a:ext>
                </a:extLst>
              </a:tr>
              <a:tr h="3921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600" dirty="0"/>
                        <a:t>data dostępu: 24.12.2024.</a:t>
                      </a:r>
                      <a:endParaRPr lang="pl-PL" sz="16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7740494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https://pxhere.com/pl/photo/1338967, data dostępu</a:t>
                      </a:r>
                      <a:r>
                        <a:rPr lang="pl-PL" sz="1600" u="non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29.10.2024.</a:t>
                      </a:r>
                      <a:endParaRPr lang="pl-PL" sz="16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3229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429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529DBEE-D5E7-40DD-A8B6-B310CA3170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7463062"/>
              </p:ext>
            </p:extLst>
          </p:nvPr>
        </p:nvGraphicFramePr>
        <p:xfrm>
          <a:off x="1230086" y="719665"/>
          <a:ext cx="10036628" cy="5659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564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 lnSpcReduction="10000"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</a:t>
            </a:r>
          </a:p>
          <a:p>
            <a:pPr lvl="0"/>
            <a:r>
              <a:rPr lang="pl-PL" dirty="0"/>
              <a:t>Spadź; 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alec 10">
            <a:extLst>
              <a:ext uri="{FF2B5EF4-FFF2-40B4-BE49-F238E27FC236}">
                <a16:creationId xmlns:a16="http://schemas.microsoft.com/office/drawing/2014/main" id="{10C7773F-A635-451F-8B32-3324BC253AE9}"/>
              </a:ext>
            </a:extLst>
          </p:cNvPr>
          <p:cNvSpPr/>
          <p:nvPr/>
        </p:nvSpPr>
        <p:spPr>
          <a:xfrm>
            <a:off x="1102693" y="3013848"/>
            <a:ext cx="2880000" cy="2520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Węglowodany</a:t>
            </a:r>
          </a:p>
        </p:txBody>
      </p:sp>
      <p:sp>
        <p:nvSpPr>
          <p:cNvPr id="20" name="Walec 19">
            <a:extLst>
              <a:ext uri="{FF2B5EF4-FFF2-40B4-BE49-F238E27FC236}">
                <a16:creationId xmlns:a16="http://schemas.microsoft.com/office/drawing/2014/main" id="{C0047707-66B1-49AD-BCC4-C542C30CBF1C}"/>
              </a:ext>
            </a:extLst>
          </p:cNvPr>
          <p:cNvSpPr/>
          <p:nvPr/>
        </p:nvSpPr>
        <p:spPr>
          <a:xfrm>
            <a:off x="1642693" y="2529000"/>
            <a:ext cx="1800000" cy="900000"/>
          </a:xfrm>
          <a:prstGeom prst="can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bg1"/>
                </a:solidFill>
              </a:rPr>
              <a:t>Nektar</a:t>
            </a:r>
          </a:p>
        </p:txBody>
      </p:sp>
      <p:sp>
        <p:nvSpPr>
          <p:cNvPr id="23" name="Walec 22">
            <a:extLst>
              <a:ext uri="{FF2B5EF4-FFF2-40B4-BE49-F238E27FC236}">
                <a16:creationId xmlns:a16="http://schemas.microsoft.com/office/drawing/2014/main" id="{057FDDF8-29A0-4895-BE89-5A5000F10921}"/>
              </a:ext>
            </a:extLst>
          </p:cNvPr>
          <p:cNvSpPr/>
          <p:nvPr/>
        </p:nvSpPr>
        <p:spPr>
          <a:xfrm>
            <a:off x="8209307" y="3013848"/>
            <a:ext cx="2880000" cy="2520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Węglowodany</a:t>
            </a:r>
          </a:p>
        </p:txBody>
      </p:sp>
      <p:sp>
        <p:nvSpPr>
          <p:cNvPr id="24" name="Walec 23">
            <a:extLst>
              <a:ext uri="{FF2B5EF4-FFF2-40B4-BE49-F238E27FC236}">
                <a16:creationId xmlns:a16="http://schemas.microsoft.com/office/drawing/2014/main" id="{E5021B8F-347F-4218-8A53-490DF30E98A8}"/>
              </a:ext>
            </a:extLst>
          </p:cNvPr>
          <p:cNvSpPr/>
          <p:nvPr/>
        </p:nvSpPr>
        <p:spPr>
          <a:xfrm>
            <a:off x="8749307" y="2529000"/>
            <a:ext cx="1800000" cy="900000"/>
          </a:xfrm>
          <a:prstGeom prst="can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bg1"/>
                </a:solidFill>
              </a:rPr>
              <a:t>Spadź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0844693-C7C0-4983-B53B-AD8739CE4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33400"/>
            <a:ext cx="9720072" cy="933450"/>
          </a:xfrm>
        </p:spPr>
        <p:txBody>
          <a:bodyPr>
            <a:normAutofit/>
          </a:bodyPr>
          <a:lstStyle/>
          <a:p>
            <a:r>
              <a:rPr lang="pl-PL" dirty="0"/>
              <a:t>Pokarm pszczół</a:t>
            </a:r>
          </a:p>
        </p:txBody>
      </p:sp>
      <p:sp>
        <p:nvSpPr>
          <p:cNvPr id="13" name="Walec 12">
            <a:extLst>
              <a:ext uri="{FF2B5EF4-FFF2-40B4-BE49-F238E27FC236}">
                <a16:creationId xmlns:a16="http://schemas.microsoft.com/office/drawing/2014/main" id="{04637672-B5A5-43BA-B08C-7E14C8CCE27E}"/>
              </a:ext>
            </a:extLst>
          </p:cNvPr>
          <p:cNvSpPr/>
          <p:nvPr/>
        </p:nvSpPr>
        <p:spPr>
          <a:xfrm>
            <a:off x="4656000" y="3013848"/>
            <a:ext cx="2880000" cy="2520000"/>
          </a:xfrm>
          <a:prstGeom prst="ca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tx1"/>
                </a:solidFill>
              </a:rPr>
              <a:t>Białka</a:t>
            </a:r>
          </a:p>
        </p:txBody>
      </p:sp>
      <p:sp>
        <p:nvSpPr>
          <p:cNvPr id="19" name="Walec 18">
            <a:extLst>
              <a:ext uri="{FF2B5EF4-FFF2-40B4-BE49-F238E27FC236}">
                <a16:creationId xmlns:a16="http://schemas.microsoft.com/office/drawing/2014/main" id="{03135B38-4660-4547-AD02-2A5817E2F7DF}"/>
              </a:ext>
            </a:extLst>
          </p:cNvPr>
          <p:cNvSpPr/>
          <p:nvPr/>
        </p:nvSpPr>
        <p:spPr>
          <a:xfrm>
            <a:off x="5203704" y="2529000"/>
            <a:ext cx="1800000" cy="900000"/>
          </a:xfrm>
          <a:prstGeom prst="ca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b="1" dirty="0">
                <a:solidFill>
                  <a:schemeClr val="bg1"/>
                </a:solidFill>
              </a:rPr>
              <a:t>Pyłek</a:t>
            </a:r>
          </a:p>
        </p:txBody>
      </p:sp>
    </p:spTree>
    <p:extLst>
      <p:ext uri="{BB962C8B-B14F-4D97-AF65-F5344CB8AC3E}">
        <p14:creationId xmlns:p14="http://schemas.microsoft.com/office/powerpoint/2010/main" val="886728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FCCDCE-7145-47F5-8067-93350DC1E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Produkty pszczół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86F3F13-FAFC-4269-9463-CC06B554A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pl-PL" dirty="0"/>
              <a:t>Miód, wosk, mleczko, propolis, jad, pierzga.</a:t>
            </a:r>
          </a:p>
        </p:txBody>
      </p:sp>
      <p:pic>
        <p:nvPicPr>
          <p:cNvPr id="14" name="Symbol zastępczy obrazu 13">
            <a:extLst>
              <a:ext uri="{FF2B5EF4-FFF2-40B4-BE49-F238E27FC236}">
                <a16:creationId xmlns:a16="http://schemas.microsoft.com/office/drawing/2014/main" id="{321F7F2E-9A2F-4BA8-9D52-DC30C64B75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9" b="219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51641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Niestandardowy 1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D9C9BA"/>
      </a:accent1>
      <a:accent2>
        <a:srgbClr val="735645"/>
      </a:accent2>
      <a:accent3>
        <a:srgbClr val="A68776"/>
      </a:accent3>
      <a:accent4>
        <a:srgbClr val="8DAB8E"/>
      </a:accent4>
      <a:accent5>
        <a:srgbClr val="591711"/>
      </a:accent5>
      <a:accent6>
        <a:srgbClr val="8C2C16"/>
      </a:accent6>
      <a:hlink>
        <a:srgbClr val="325366"/>
      </a:hlink>
      <a:folHlink>
        <a:srgbClr val="957A99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576</TotalTime>
  <Words>295</Words>
  <Application>Microsoft Office PowerPoint</Application>
  <PresentationFormat>Panoramiczny</PresentationFormat>
  <Paragraphs>56</Paragraphs>
  <Slides>10</Slides>
  <Notes>1</Notes>
  <HiddenSlides>0</HiddenSlides>
  <MMClips>0</MMClips>
  <ScaleCrop>false</ScaleCrop>
  <HeadingPairs>
    <vt:vector size="8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  <vt:variant>
        <vt:lpstr>Pokazy niestandardowe</vt:lpstr>
      </vt:variant>
      <vt:variant>
        <vt:i4>2</vt:i4>
      </vt:variant>
    </vt:vector>
  </HeadingPairs>
  <TitlesOfParts>
    <vt:vector size="18" baseType="lpstr">
      <vt:lpstr>Arial</vt:lpstr>
      <vt:lpstr>Calibri</vt:lpstr>
      <vt:lpstr>Tw Cen MT</vt:lpstr>
      <vt:lpstr>Tw Cen MT Condensed</vt:lpstr>
      <vt:lpstr>Wingdings 3</vt:lpstr>
      <vt:lpstr>Integralny</vt:lpstr>
      <vt:lpstr>Systematyka pszczół</vt:lpstr>
      <vt:lpstr>Prezentacja programu PowerPoint</vt:lpstr>
      <vt:lpstr>Co zbierają pszczoły?</vt:lpstr>
      <vt:lpstr>Nektar</vt:lpstr>
      <vt:lpstr>Pyłek</vt:lpstr>
      <vt:lpstr>Spadź</vt:lpstr>
      <vt:lpstr>Pokarm pszczół</vt:lpstr>
      <vt:lpstr>Substancje żywiczne</vt:lpstr>
      <vt:lpstr>Produkty pszczół</vt:lpstr>
      <vt:lpstr>Źródła</vt:lpstr>
      <vt:lpstr>Wybrane</vt:lpstr>
      <vt:lpstr>Pokaz niestandardowy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98</cp:revision>
  <dcterms:created xsi:type="dcterms:W3CDTF">2025-02-02T15:35:46Z</dcterms:created>
  <dcterms:modified xsi:type="dcterms:W3CDTF">2025-07-08T09:00:47Z</dcterms:modified>
</cp:coreProperties>
</file>